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4" r:id="rId4"/>
    <p:sldId id="300" r:id="rId5"/>
    <p:sldId id="271" r:id="rId6"/>
    <p:sldId id="272" r:id="rId7"/>
    <p:sldId id="301" r:id="rId8"/>
    <p:sldId id="258" r:id="rId9"/>
    <p:sldId id="263" r:id="rId10"/>
    <p:sldId id="264" r:id="rId11"/>
    <p:sldId id="265" r:id="rId12"/>
    <p:sldId id="266" r:id="rId13"/>
    <p:sldId id="287" r:id="rId14"/>
    <p:sldId id="273" r:id="rId15"/>
    <p:sldId id="275" r:id="rId16"/>
    <p:sldId id="302" r:id="rId17"/>
    <p:sldId id="30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9" r:id="rId26"/>
    <p:sldId id="290" r:id="rId27"/>
    <p:sldId id="291" r:id="rId28"/>
    <p:sldId id="283" r:id="rId29"/>
    <p:sldId id="288" r:id="rId30"/>
    <p:sldId id="285" r:id="rId31"/>
    <p:sldId id="292" r:id="rId32"/>
    <p:sldId id="293" r:id="rId33"/>
    <p:sldId id="295" r:id="rId34"/>
    <p:sldId id="298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ctricity Mismatch" id="{58FFBB2B-A017-4E74-AD3B-A283DC204847}">
          <p14:sldIdLst>
            <p14:sldId id="256"/>
            <p14:sldId id="257"/>
            <p14:sldId id="294"/>
            <p14:sldId id="300"/>
            <p14:sldId id="271"/>
            <p14:sldId id="272"/>
            <p14:sldId id="301"/>
            <p14:sldId id="258"/>
            <p14:sldId id="263"/>
            <p14:sldId id="264"/>
            <p14:sldId id="265"/>
            <p14:sldId id="266"/>
            <p14:sldId id="287"/>
          </p14:sldIdLst>
        </p14:section>
        <p14:section name="Heating Mismatch" id="{9498B254-1F4A-422B-AE08-689B1C0EC8EB}">
          <p14:sldIdLst>
            <p14:sldId id="273"/>
            <p14:sldId id="275"/>
            <p14:sldId id="302"/>
            <p14:sldId id="303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ENP" id="{A7542ABF-A724-4EF5-89EE-2FD0F3F4436B}">
          <p14:sldIdLst>
            <p14:sldId id="289"/>
            <p14:sldId id="290"/>
            <p14:sldId id="291"/>
          </p14:sldIdLst>
        </p14:section>
        <p14:section name="HNP" id="{B4ADF8DB-F5A6-4341-A9A6-B7DEB77D2774}">
          <p14:sldIdLst>
            <p14:sldId id="283"/>
            <p14:sldId id="288"/>
            <p14:sldId id="285"/>
          </p14:sldIdLst>
        </p14:section>
        <p14:section name="Coherence" id="{5C53386C-6B22-441B-A5D5-536C283028FF}">
          <p14:sldIdLst>
            <p14:sldId id="292"/>
            <p14:sldId id="293"/>
            <p14:sldId id="295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D68C4-D11B-46AE-8E85-FD1471D419F0}" v="60" dt="2021-11-18T12:53:3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7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Emil Vind" userId="9bcba4d9-f46c-49a3-9355-84dda85dcf0b" providerId="ADAL" clId="{078D68C4-D11B-46AE-8E85-FD1471D419F0}"/>
    <pc:docChg chg="undo custSel addSld delSld modSld sldOrd modSection">
      <pc:chgData name="Jonas Emil Vind" userId="9bcba4d9-f46c-49a3-9355-84dda85dcf0b" providerId="ADAL" clId="{078D68C4-D11B-46AE-8E85-FD1471D419F0}" dt="2021-11-18T12:53:36.608" v="166" actId="14826"/>
      <pc:docMkLst>
        <pc:docMk/>
      </pc:docMkLst>
      <pc:sldChg chg="modSp">
        <pc:chgData name="Jonas Emil Vind" userId="9bcba4d9-f46c-49a3-9355-84dda85dcf0b" providerId="ADAL" clId="{078D68C4-D11B-46AE-8E85-FD1471D419F0}" dt="2021-11-18T12:52:08.989" v="155" actId="14826"/>
        <pc:sldMkLst>
          <pc:docMk/>
          <pc:sldMk cId="3560246574" sldId="264"/>
        </pc:sldMkLst>
        <pc:picChg chg="mod">
          <ac:chgData name="Jonas Emil Vind" userId="9bcba4d9-f46c-49a3-9355-84dda85dcf0b" providerId="ADAL" clId="{078D68C4-D11B-46AE-8E85-FD1471D419F0}" dt="2021-11-18T12:46:50.597" v="121" actId="14826"/>
          <ac:picMkLst>
            <pc:docMk/>
            <pc:sldMk cId="3560246574" sldId="264"/>
            <ac:picMk id="5" creationId="{DA1D53F3-E6AE-4853-800C-F9DC123B4515}"/>
          </ac:picMkLst>
        </pc:picChg>
        <pc:picChg chg="mod">
          <ac:chgData name="Jonas Emil Vind" userId="9bcba4d9-f46c-49a3-9355-84dda85dcf0b" providerId="ADAL" clId="{078D68C4-D11B-46AE-8E85-FD1471D419F0}" dt="2021-11-18T12:52:08.989" v="155" actId="14826"/>
          <ac:picMkLst>
            <pc:docMk/>
            <pc:sldMk cId="3560246574" sldId="264"/>
            <ac:picMk id="8" creationId="{B3523A40-CACF-4B3F-AB5A-822D9FAF654D}"/>
          </ac:picMkLst>
        </pc:picChg>
      </pc:sldChg>
      <pc:sldChg chg="modSp mod">
        <pc:chgData name="Jonas Emil Vind" userId="9bcba4d9-f46c-49a3-9355-84dda85dcf0b" providerId="ADAL" clId="{078D68C4-D11B-46AE-8E85-FD1471D419F0}" dt="2021-11-18T12:52:20.371" v="158" actId="14826"/>
        <pc:sldMkLst>
          <pc:docMk/>
          <pc:sldMk cId="88011956" sldId="265"/>
        </pc:sldMkLst>
        <pc:picChg chg="mod">
          <ac:chgData name="Jonas Emil Vind" userId="9bcba4d9-f46c-49a3-9355-84dda85dcf0b" providerId="ADAL" clId="{078D68C4-D11B-46AE-8E85-FD1471D419F0}" dt="2021-11-18T12:46:59.547" v="122" actId="14826"/>
          <ac:picMkLst>
            <pc:docMk/>
            <pc:sldMk cId="88011956" sldId="265"/>
            <ac:picMk id="5" creationId="{A3B52592-34B4-4673-BA6C-0D9199CB151A}"/>
          </ac:picMkLst>
        </pc:picChg>
        <pc:picChg chg="mod">
          <ac:chgData name="Jonas Emil Vind" userId="9bcba4d9-f46c-49a3-9355-84dda85dcf0b" providerId="ADAL" clId="{078D68C4-D11B-46AE-8E85-FD1471D419F0}" dt="2021-11-18T12:52:20.371" v="158" actId="14826"/>
          <ac:picMkLst>
            <pc:docMk/>
            <pc:sldMk cId="88011956" sldId="265"/>
            <ac:picMk id="8" creationId="{7F997D93-3D32-40D2-A0FA-7394384633B5}"/>
          </ac:picMkLst>
        </pc:picChg>
      </pc:sldChg>
      <pc:sldChg chg="modSp">
        <pc:chgData name="Jonas Emil Vind" userId="9bcba4d9-f46c-49a3-9355-84dda85dcf0b" providerId="ADAL" clId="{078D68C4-D11B-46AE-8E85-FD1471D419F0}" dt="2021-11-18T12:52:31.418" v="159" actId="14826"/>
        <pc:sldMkLst>
          <pc:docMk/>
          <pc:sldMk cId="1594009853" sldId="266"/>
        </pc:sldMkLst>
        <pc:picChg chg="mod">
          <ac:chgData name="Jonas Emil Vind" userId="9bcba4d9-f46c-49a3-9355-84dda85dcf0b" providerId="ADAL" clId="{078D68C4-D11B-46AE-8E85-FD1471D419F0}" dt="2021-11-18T12:47:12.585" v="123" actId="14826"/>
          <ac:picMkLst>
            <pc:docMk/>
            <pc:sldMk cId="1594009853" sldId="266"/>
            <ac:picMk id="5" creationId="{C3CD3885-DBBE-44E5-973D-1452317AF35C}"/>
          </ac:picMkLst>
        </pc:picChg>
        <pc:picChg chg="mod">
          <ac:chgData name="Jonas Emil Vind" userId="9bcba4d9-f46c-49a3-9355-84dda85dcf0b" providerId="ADAL" clId="{078D68C4-D11B-46AE-8E85-FD1471D419F0}" dt="2021-11-18T12:52:31.418" v="159" actId="14826"/>
          <ac:picMkLst>
            <pc:docMk/>
            <pc:sldMk cId="1594009853" sldId="266"/>
            <ac:picMk id="8" creationId="{AEE8D7BC-EFDE-49A1-86D1-4B56ACDA5DFB}"/>
          </ac:picMkLst>
        </pc:picChg>
      </pc:sldChg>
      <pc:sldChg chg="modSp">
        <pc:chgData name="Jonas Emil Vind" userId="9bcba4d9-f46c-49a3-9355-84dda85dcf0b" providerId="ADAL" clId="{078D68C4-D11B-46AE-8E85-FD1471D419F0}" dt="2021-11-18T12:50:59.263" v="152" actId="14826"/>
        <pc:sldMkLst>
          <pc:docMk/>
          <pc:sldMk cId="696518467" sldId="271"/>
        </pc:sldMkLst>
        <pc:picChg chg="mod">
          <ac:chgData name="Jonas Emil Vind" userId="9bcba4d9-f46c-49a3-9355-84dda85dcf0b" providerId="ADAL" clId="{078D68C4-D11B-46AE-8E85-FD1471D419F0}" dt="2021-11-18T11:48:15.491" v="98" actId="14826"/>
          <ac:picMkLst>
            <pc:docMk/>
            <pc:sldMk cId="696518467" sldId="271"/>
            <ac:picMk id="3" creationId="{883C02F4-435B-4552-AFDA-541DAB96BF9C}"/>
          </ac:picMkLst>
        </pc:picChg>
        <pc:picChg chg="mod">
          <ac:chgData name="Jonas Emil Vind" userId="9bcba4d9-f46c-49a3-9355-84dda85dcf0b" providerId="ADAL" clId="{078D68C4-D11B-46AE-8E85-FD1471D419F0}" dt="2021-11-18T12:50:59.263" v="152" actId="14826"/>
          <ac:picMkLst>
            <pc:docMk/>
            <pc:sldMk cId="696518467" sldId="271"/>
            <ac:picMk id="6" creationId="{EF73CC79-E9B1-4D0F-BD16-63B80DC13F59}"/>
          </ac:picMkLst>
        </pc:picChg>
      </pc:sldChg>
      <pc:sldChg chg="modSp mod ord">
        <pc:chgData name="Jonas Emil Vind" userId="9bcba4d9-f46c-49a3-9355-84dda85dcf0b" providerId="ADAL" clId="{078D68C4-D11B-46AE-8E85-FD1471D419F0}" dt="2021-11-18T12:51:25.564" v="153" actId="14826"/>
        <pc:sldMkLst>
          <pc:docMk/>
          <pc:sldMk cId="1302917339" sldId="272"/>
        </pc:sldMkLst>
        <pc:spChg chg="mod">
          <ac:chgData name="Jonas Emil Vind" userId="9bcba4d9-f46c-49a3-9355-84dda85dcf0b" providerId="ADAL" clId="{078D68C4-D11B-46AE-8E85-FD1471D419F0}" dt="2021-11-18T11:49:10.634" v="106" actId="404"/>
          <ac:spMkLst>
            <pc:docMk/>
            <pc:sldMk cId="1302917339" sldId="272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2:45:17.579" v="119" actId="14826"/>
          <ac:picMkLst>
            <pc:docMk/>
            <pc:sldMk cId="1302917339" sldId="272"/>
            <ac:picMk id="3" creationId="{6B17B82D-8403-4BB0-8402-D2D650E8E031}"/>
          </ac:picMkLst>
        </pc:picChg>
        <pc:picChg chg="mod">
          <ac:chgData name="Jonas Emil Vind" userId="9bcba4d9-f46c-49a3-9355-84dda85dcf0b" providerId="ADAL" clId="{078D68C4-D11B-46AE-8E85-FD1471D419F0}" dt="2021-11-18T12:51:25.564" v="153" actId="14826"/>
          <ac:picMkLst>
            <pc:docMk/>
            <pc:sldMk cId="1302917339" sldId="272"/>
            <ac:picMk id="6" creationId="{B2C74E3B-9A3E-4E6F-9F6C-1C96013CA976}"/>
          </ac:picMkLst>
        </pc:picChg>
      </pc:sldChg>
      <pc:sldChg chg="modSp mod">
        <pc:chgData name="Jonas Emil Vind" userId="9bcba4d9-f46c-49a3-9355-84dda85dcf0b" providerId="ADAL" clId="{078D68C4-D11B-46AE-8E85-FD1471D419F0}" dt="2021-11-18T12:52:44.930" v="160" actId="14826"/>
        <pc:sldMkLst>
          <pc:docMk/>
          <pc:sldMk cId="1058725323" sldId="275"/>
        </pc:sldMkLst>
        <pc:spChg chg="mod">
          <ac:chgData name="Jonas Emil Vind" userId="9bcba4d9-f46c-49a3-9355-84dda85dcf0b" providerId="ADAL" clId="{078D68C4-D11B-46AE-8E85-FD1471D419F0}" dt="2021-11-18T12:47:51.701" v="126"/>
          <ac:spMkLst>
            <pc:docMk/>
            <pc:sldMk cId="1058725323" sldId="275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2:48:42.072" v="141" actId="14826"/>
          <ac:picMkLst>
            <pc:docMk/>
            <pc:sldMk cId="1058725323" sldId="275"/>
            <ac:picMk id="3" creationId="{E64A11B6-C8A8-4016-83EF-08381F4333B0}"/>
          </ac:picMkLst>
        </pc:picChg>
        <pc:picChg chg="mod">
          <ac:chgData name="Jonas Emil Vind" userId="9bcba4d9-f46c-49a3-9355-84dda85dcf0b" providerId="ADAL" clId="{078D68C4-D11B-46AE-8E85-FD1471D419F0}" dt="2021-11-18T12:52:44.930" v="160" actId="14826"/>
          <ac:picMkLst>
            <pc:docMk/>
            <pc:sldMk cId="1058725323" sldId="275"/>
            <ac:picMk id="6" creationId="{E4C2D2F7-3AD2-4180-8B7C-D8F02D1D9647}"/>
          </ac:picMkLst>
        </pc:picChg>
      </pc:sldChg>
      <pc:sldChg chg="modSp">
        <pc:chgData name="Jonas Emil Vind" userId="9bcba4d9-f46c-49a3-9355-84dda85dcf0b" providerId="ADAL" clId="{078D68C4-D11B-46AE-8E85-FD1471D419F0}" dt="2021-11-18T12:53:05.448" v="163" actId="14826"/>
        <pc:sldMkLst>
          <pc:docMk/>
          <pc:sldMk cId="1324578193" sldId="276"/>
        </pc:sldMkLst>
        <pc:picChg chg="mod">
          <ac:chgData name="Jonas Emil Vind" userId="9bcba4d9-f46c-49a3-9355-84dda85dcf0b" providerId="ADAL" clId="{078D68C4-D11B-46AE-8E85-FD1471D419F0}" dt="2021-11-18T12:49:16.095" v="145" actId="14826"/>
          <ac:picMkLst>
            <pc:docMk/>
            <pc:sldMk cId="1324578193" sldId="276"/>
            <ac:picMk id="3" creationId="{D6BB89E6-E383-46C4-8201-5DEAA8ADD778}"/>
          </ac:picMkLst>
        </pc:picChg>
        <pc:picChg chg="mod">
          <ac:chgData name="Jonas Emil Vind" userId="9bcba4d9-f46c-49a3-9355-84dda85dcf0b" providerId="ADAL" clId="{078D68C4-D11B-46AE-8E85-FD1471D419F0}" dt="2021-11-18T12:53:05.448" v="163" actId="14826"/>
          <ac:picMkLst>
            <pc:docMk/>
            <pc:sldMk cId="1324578193" sldId="276"/>
            <ac:picMk id="6" creationId="{8A411AD1-FC92-4AE6-9D3F-7088733A5751}"/>
          </ac:picMkLst>
        </pc:picChg>
      </pc:sldChg>
      <pc:sldChg chg="modSp">
        <pc:chgData name="Jonas Emil Vind" userId="9bcba4d9-f46c-49a3-9355-84dda85dcf0b" providerId="ADAL" clId="{078D68C4-D11B-46AE-8E85-FD1471D419F0}" dt="2021-11-18T12:49:44.956" v="147" actId="14826"/>
        <pc:sldMkLst>
          <pc:docMk/>
          <pc:sldMk cId="3159619027" sldId="278"/>
        </pc:sldMkLst>
        <pc:picChg chg="mod">
          <ac:chgData name="Jonas Emil Vind" userId="9bcba4d9-f46c-49a3-9355-84dda85dcf0b" providerId="ADAL" clId="{078D68C4-D11B-46AE-8E85-FD1471D419F0}" dt="2021-11-18T12:49:44.956" v="147" actId="14826"/>
          <ac:picMkLst>
            <pc:docMk/>
            <pc:sldMk cId="3159619027" sldId="278"/>
            <ac:picMk id="5" creationId="{70560F14-3AB2-427B-A08F-19D43F5D5EB9}"/>
          </ac:picMkLst>
        </pc:picChg>
      </pc:sldChg>
      <pc:sldChg chg="modSp">
        <pc:chgData name="Jonas Emil Vind" userId="9bcba4d9-f46c-49a3-9355-84dda85dcf0b" providerId="ADAL" clId="{078D68C4-D11B-46AE-8E85-FD1471D419F0}" dt="2021-11-18T12:53:18.621" v="164" actId="14826"/>
        <pc:sldMkLst>
          <pc:docMk/>
          <pc:sldMk cId="1573599804" sldId="279"/>
        </pc:sldMkLst>
        <pc:picChg chg="mod">
          <ac:chgData name="Jonas Emil Vind" userId="9bcba4d9-f46c-49a3-9355-84dda85dcf0b" providerId="ADAL" clId="{078D68C4-D11B-46AE-8E85-FD1471D419F0}" dt="2021-11-18T12:49:57.320" v="148" actId="14826"/>
          <ac:picMkLst>
            <pc:docMk/>
            <pc:sldMk cId="1573599804" sldId="279"/>
            <ac:picMk id="5" creationId="{3E228567-48CC-4340-A144-CE61F75ADD1A}"/>
          </ac:picMkLst>
        </pc:picChg>
        <pc:picChg chg="mod">
          <ac:chgData name="Jonas Emil Vind" userId="9bcba4d9-f46c-49a3-9355-84dda85dcf0b" providerId="ADAL" clId="{078D68C4-D11B-46AE-8E85-FD1471D419F0}" dt="2021-11-18T12:53:18.621" v="164" actId="14826"/>
          <ac:picMkLst>
            <pc:docMk/>
            <pc:sldMk cId="1573599804" sldId="279"/>
            <ac:picMk id="8" creationId="{E1B16220-4BB2-4A10-B596-5933730EF74D}"/>
          </ac:picMkLst>
        </pc:picChg>
      </pc:sldChg>
      <pc:sldChg chg="modSp">
        <pc:chgData name="Jonas Emil Vind" userId="9bcba4d9-f46c-49a3-9355-84dda85dcf0b" providerId="ADAL" clId="{078D68C4-D11B-46AE-8E85-FD1471D419F0}" dt="2021-11-18T12:53:26.358" v="165" actId="14826"/>
        <pc:sldMkLst>
          <pc:docMk/>
          <pc:sldMk cId="2289274031" sldId="280"/>
        </pc:sldMkLst>
        <pc:picChg chg="mod">
          <ac:chgData name="Jonas Emil Vind" userId="9bcba4d9-f46c-49a3-9355-84dda85dcf0b" providerId="ADAL" clId="{078D68C4-D11B-46AE-8E85-FD1471D419F0}" dt="2021-11-18T12:50:03.747" v="149" actId="14826"/>
          <ac:picMkLst>
            <pc:docMk/>
            <pc:sldMk cId="2289274031" sldId="280"/>
            <ac:picMk id="5" creationId="{60FE66EE-C7CB-4531-8D81-A85A715A28C4}"/>
          </ac:picMkLst>
        </pc:picChg>
        <pc:picChg chg="mod">
          <ac:chgData name="Jonas Emil Vind" userId="9bcba4d9-f46c-49a3-9355-84dda85dcf0b" providerId="ADAL" clId="{078D68C4-D11B-46AE-8E85-FD1471D419F0}" dt="2021-11-18T12:53:26.358" v="165" actId="14826"/>
          <ac:picMkLst>
            <pc:docMk/>
            <pc:sldMk cId="2289274031" sldId="280"/>
            <ac:picMk id="8" creationId="{302D8878-0F8E-4CB7-A560-D2E1315C0468}"/>
          </ac:picMkLst>
        </pc:picChg>
      </pc:sldChg>
      <pc:sldChg chg="modSp">
        <pc:chgData name="Jonas Emil Vind" userId="9bcba4d9-f46c-49a3-9355-84dda85dcf0b" providerId="ADAL" clId="{078D68C4-D11B-46AE-8E85-FD1471D419F0}" dt="2021-11-18T12:53:36.608" v="166" actId="14826"/>
        <pc:sldMkLst>
          <pc:docMk/>
          <pc:sldMk cId="788096268" sldId="281"/>
        </pc:sldMkLst>
        <pc:picChg chg="mod">
          <ac:chgData name="Jonas Emil Vind" userId="9bcba4d9-f46c-49a3-9355-84dda85dcf0b" providerId="ADAL" clId="{078D68C4-D11B-46AE-8E85-FD1471D419F0}" dt="2021-11-18T12:50:12.606" v="150" actId="14826"/>
          <ac:picMkLst>
            <pc:docMk/>
            <pc:sldMk cId="788096268" sldId="281"/>
            <ac:picMk id="5" creationId="{2B3E986B-AC19-436C-8C79-05AA6F333B61}"/>
          </ac:picMkLst>
        </pc:picChg>
        <pc:picChg chg="mod">
          <ac:chgData name="Jonas Emil Vind" userId="9bcba4d9-f46c-49a3-9355-84dda85dcf0b" providerId="ADAL" clId="{078D68C4-D11B-46AE-8E85-FD1471D419F0}" dt="2021-11-18T12:53:36.608" v="166" actId="14826"/>
          <ac:picMkLst>
            <pc:docMk/>
            <pc:sldMk cId="788096268" sldId="281"/>
            <ac:picMk id="8" creationId="{144CD97D-14BD-406D-9341-88F044FE9199}"/>
          </ac:picMkLst>
        </pc:picChg>
      </pc:sldChg>
      <pc:sldChg chg="mod modShow">
        <pc:chgData name="Jonas Emil Vind" userId="9bcba4d9-f46c-49a3-9355-84dda85dcf0b" providerId="ADAL" clId="{078D68C4-D11B-46AE-8E85-FD1471D419F0}" dt="2021-11-18T10:45:22.288" v="67" actId="729"/>
        <pc:sldMkLst>
          <pc:docMk/>
          <pc:sldMk cId="1140901652" sldId="285"/>
        </pc:sldMkLst>
      </pc:sldChg>
      <pc:sldChg chg="modSp">
        <pc:chgData name="Jonas Emil Vind" userId="9bcba4d9-f46c-49a3-9355-84dda85dcf0b" providerId="ADAL" clId="{078D68C4-D11B-46AE-8E85-FD1471D419F0}" dt="2021-11-18T10:40:19.254" v="5" actId="14826"/>
        <pc:sldMkLst>
          <pc:docMk/>
          <pc:sldMk cId="3624320517" sldId="288"/>
        </pc:sldMkLst>
        <pc:picChg chg="mod">
          <ac:chgData name="Jonas Emil Vind" userId="9bcba4d9-f46c-49a3-9355-84dda85dcf0b" providerId="ADAL" clId="{078D68C4-D11B-46AE-8E85-FD1471D419F0}" dt="2021-11-18T10:40:19.254" v="5" actId="14826"/>
          <ac:picMkLst>
            <pc:docMk/>
            <pc:sldMk cId="3624320517" sldId="288"/>
            <ac:picMk id="8" creationId="{FAED5C6B-81F3-4C2E-8261-A28505ADEF16}"/>
          </ac:picMkLst>
        </pc:picChg>
        <pc:picChg chg="mod">
          <ac:chgData name="Jonas Emil Vind" userId="9bcba4d9-f46c-49a3-9355-84dda85dcf0b" providerId="ADAL" clId="{078D68C4-D11B-46AE-8E85-FD1471D419F0}" dt="2021-11-18T10:40:10.163" v="4" actId="14826"/>
          <ac:picMkLst>
            <pc:docMk/>
            <pc:sldMk cId="3624320517" sldId="288"/>
            <ac:picMk id="10" creationId="{D427C558-CD12-4193-9480-2024389018FD}"/>
          </ac:picMkLst>
        </pc:picChg>
      </pc:sldChg>
      <pc:sldChg chg="modSp">
        <pc:chgData name="Jonas Emil Vind" userId="9bcba4d9-f46c-49a3-9355-84dda85dcf0b" providerId="ADAL" clId="{078D68C4-D11B-46AE-8E85-FD1471D419F0}" dt="2021-11-18T10:39:54.477" v="3" actId="14826"/>
        <pc:sldMkLst>
          <pc:docMk/>
          <pc:sldMk cId="1075707409" sldId="290"/>
        </pc:sldMkLst>
        <pc:picChg chg="mod">
          <ac:chgData name="Jonas Emil Vind" userId="9bcba4d9-f46c-49a3-9355-84dda85dcf0b" providerId="ADAL" clId="{078D68C4-D11B-46AE-8E85-FD1471D419F0}" dt="2021-11-18T10:39:54.477" v="3" actId="14826"/>
          <ac:picMkLst>
            <pc:docMk/>
            <pc:sldMk cId="1075707409" sldId="290"/>
            <ac:picMk id="10" creationId="{E1FFA577-6A7E-4419-8077-3A1630D031DB}"/>
          </ac:picMkLst>
        </pc:picChg>
        <pc:picChg chg="mod">
          <ac:chgData name="Jonas Emil Vind" userId="9bcba4d9-f46c-49a3-9355-84dda85dcf0b" providerId="ADAL" clId="{078D68C4-D11B-46AE-8E85-FD1471D419F0}" dt="2021-11-18T10:39:32.240" v="1" actId="14826"/>
          <ac:picMkLst>
            <pc:docMk/>
            <pc:sldMk cId="1075707409" sldId="290"/>
            <ac:picMk id="12" creationId="{B59D6A26-A1FE-4FEF-BAC2-2784F29E6372}"/>
          </ac:picMkLst>
        </pc:picChg>
      </pc:sldChg>
      <pc:sldChg chg="modSp">
        <pc:chgData name="Jonas Emil Vind" userId="9bcba4d9-f46c-49a3-9355-84dda85dcf0b" providerId="ADAL" clId="{078D68C4-D11B-46AE-8E85-FD1471D419F0}" dt="2021-11-18T09:37:56.696" v="0" actId="14826"/>
        <pc:sldMkLst>
          <pc:docMk/>
          <pc:sldMk cId="1674914832" sldId="294"/>
        </pc:sldMkLst>
        <pc:picChg chg="mod">
          <ac:chgData name="Jonas Emil Vind" userId="9bcba4d9-f46c-49a3-9355-84dda85dcf0b" providerId="ADAL" clId="{078D68C4-D11B-46AE-8E85-FD1471D419F0}" dt="2021-11-18T09:37:56.696" v="0" actId="14826"/>
          <ac:picMkLst>
            <pc:docMk/>
            <pc:sldMk cId="1674914832" sldId="294"/>
            <ac:picMk id="6" creationId="{FF1C12FE-EE42-493E-98A3-3A90B41C38E1}"/>
          </ac:picMkLst>
        </pc:picChg>
      </pc:sldChg>
      <pc:sldChg chg="addSp delSp modSp add mod">
        <pc:chgData name="Jonas Emil Vind" userId="9bcba4d9-f46c-49a3-9355-84dda85dcf0b" providerId="ADAL" clId="{078D68C4-D11B-46AE-8E85-FD1471D419F0}" dt="2021-11-18T10:43:13.443" v="47" actId="20577"/>
        <pc:sldMkLst>
          <pc:docMk/>
          <pc:sldMk cId="2129362251" sldId="295"/>
        </pc:sldMkLst>
        <pc:spChg chg="add del mod">
          <ac:chgData name="Jonas Emil Vind" userId="9bcba4d9-f46c-49a3-9355-84dda85dcf0b" providerId="ADAL" clId="{078D68C4-D11B-46AE-8E85-FD1471D419F0}" dt="2021-11-18T10:41:33.102" v="14"/>
          <ac:spMkLst>
            <pc:docMk/>
            <pc:sldMk cId="2129362251" sldId="295"/>
            <ac:spMk id="3" creationId="{E3D08C8D-4CDB-4627-901A-F9B1345F9ECA}"/>
          </ac:spMkLst>
        </pc:spChg>
        <pc:spChg chg="mod">
          <ac:chgData name="Jonas Emil Vind" userId="9bcba4d9-f46c-49a3-9355-84dda85dcf0b" providerId="ADAL" clId="{078D68C4-D11B-46AE-8E85-FD1471D419F0}" dt="2021-11-18T10:43:13.443" v="47" actId="20577"/>
          <ac:spMkLst>
            <pc:docMk/>
            <pc:sldMk cId="2129362251" sldId="295"/>
            <ac:spMk id="4" creationId="{3398D157-5C91-4BC8-8BEC-926094DEC6B9}"/>
          </ac:spMkLst>
        </pc:spChg>
        <pc:spChg chg="add del mod">
          <ac:chgData name="Jonas Emil Vind" userId="9bcba4d9-f46c-49a3-9355-84dda85dcf0b" providerId="ADAL" clId="{078D68C4-D11B-46AE-8E85-FD1471D419F0}" dt="2021-11-18T10:41:28.871" v="11"/>
          <ac:spMkLst>
            <pc:docMk/>
            <pc:sldMk cId="2129362251" sldId="295"/>
            <ac:spMk id="6" creationId="{5021E981-00EE-4E51-AEEB-35D050A2BDB2}"/>
          </ac:spMkLst>
        </pc:spChg>
        <pc:spChg chg="add del mod">
          <ac:chgData name="Jonas Emil Vind" userId="9bcba4d9-f46c-49a3-9355-84dda85dcf0b" providerId="ADAL" clId="{078D68C4-D11B-46AE-8E85-FD1471D419F0}" dt="2021-11-18T10:41:48.758" v="24"/>
          <ac:spMkLst>
            <pc:docMk/>
            <pc:sldMk cId="2129362251" sldId="295"/>
            <ac:spMk id="16" creationId="{7698556A-441C-488B-9775-5587DEF1D9C0}"/>
          </ac:spMkLst>
        </pc:spChg>
        <pc:spChg chg="add del mod">
          <ac:chgData name="Jonas Emil Vind" userId="9bcba4d9-f46c-49a3-9355-84dda85dcf0b" providerId="ADAL" clId="{078D68C4-D11B-46AE-8E85-FD1471D419F0}" dt="2021-11-18T10:41:48.758" v="24"/>
          <ac:spMkLst>
            <pc:docMk/>
            <pc:sldMk cId="2129362251" sldId="295"/>
            <ac:spMk id="18" creationId="{0785DA07-91FE-4C1F-A9A6-27A2B68EFD85}"/>
          </ac:spMkLst>
        </pc:spChg>
        <pc:picChg chg="add del mod">
          <ac:chgData name="Jonas Emil Vind" userId="9bcba4d9-f46c-49a3-9355-84dda85dcf0b" providerId="ADAL" clId="{078D68C4-D11B-46AE-8E85-FD1471D419F0}" dt="2021-11-18T10:41:41.147" v="23" actId="478"/>
          <ac:picMkLst>
            <pc:docMk/>
            <pc:sldMk cId="2129362251" sldId="295"/>
            <ac:picMk id="8" creationId="{2ACCFE7B-193C-4754-B15E-25EC041468D7}"/>
          </ac:picMkLst>
        </pc:picChg>
        <pc:picChg chg="del">
          <ac:chgData name="Jonas Emil Vind" userId="9bcba4d9-f46c-49a3-9355-84dda85dcf0b" providerId="ADAL" clId="{078D68C4-D11B-46AE-8E85-FD1471D419F0}" dt="2021-11-18T10:41:21.752" v="10" actId="478"/>
          <ac:picMkLst>
            <pc:docMk/>
            <pc:sldMk cId="2129362251" sldId="295"/>
            <ac:picMk id="9" creationId="{2D018F9C-6869-4A10-8268-25EC89174E38}"/>
          </ac:picMkLst>
        </pc:picChg>
        <pc:picChg chg="add del mod">
          <ac:chgData name="Jonas Emil Vind" userId="9bcba4d9-f46c-49a3-9355-84dda85dcf0b" providerId="ADAL" clId="{078D68C4-D11B-46AE-8E85-FD1471D419F0}" dt="2021-11-18T10:41:40.682" v="22" actId="478"/>
          <ac:picMkLst>
            <pc:docMk/>
            <pc:sldMk cId="2129362251" sldId="295"/>
            <ac:picMk id="11" creationId="{79980156-E641-413F-B763-A27D67C4DB91}"/>
          </ac:picMkLst>
        </pc:picChg>
        <pc:picChg chg="del">
          <ac:chgData name="Jonas Emil Vind" userId="9bcba4d9-f46c-49a3-9355-84dda85dcf0b" providerId="ADAL" clId="{078D68C4-D11B-46AE-8E85-FD1471D419F0}" dt="2021-11-18T10:41:21.214" v="9" actId="478"/>
          <ac:picMkLst>
            <pc:docMk/>
            <pc:sldMk cId="2129362251" sldId="295"/>
            <ac:picMk id="12" creationId="{699ACD7D-83BD-4DA8-B9AE-309A925CA83C}"/>
          </ac:picMkLst>
        </pc:picChg>
        <pc:picChg chg="add del mod">
          <ac:chgData name="Jonas Emil Vind" userId="9bcba4d9-f46c-49a3-9355-84dda85dcf0b" providerId="ADAL" clId="{078D68C4-D11B-46AE-8E85-FD1471D419F0}" dt="2021-11-18T10:41:40.260" v="21" actId="478"/>
          <ac:picMkLst>
            <pc:docMk/>
            <pc:sldMk cId="2129362251" sldId="295"/>
            <ac:picMk id="14" creationId="{0F69EA98-4FAA-41B2-9BF4-DA3E33675AB3}"/>
          </ac:picMkLst>
        </pc:picChg>
        <pc:picChg chg="add mod">
          <ac:chgData name="Jonas Emil Vind" userId="9bcba4d9-f46c-49a3-9355-84dda85dcf0b" providerId="ADAL" clId="{078D68C4-D11B-46AE-8E85-FD1471D419F0}" dt="2021-11-18T10:42:28.427" v="43" actId="1076"/>
          <ac:picMkLst>
            <pc:docMk/>
            <pc:sldMk cId="2129362251" sldId="295"/>
            <ac:picMk id="20" creationId="{AB26C5A1-7A8B-4F3C-9967-2852D483DA0C}"/>
          </ac:picMkLst>
        </pc:picChg>
        <pc:picChg chg="add mod">
          <ac:chgData name="Jonas Emil Vind" userId="9bcba4d9-f46c-49a3-9355-84dda85dcf0b" providerId="ADAL" clId="{078D68C4-D11B-46AE-8E85-FD1471D419F0}" dt="2021-11-18T10:42:31.449" v="44" actId="1076"/>
          <ac:picMkLst>
            <pc:docMk/>
            <pc:sldMk cId="2129362251" sldId="295"/>
            <ac:picMk id="22" creationId="{201BF636-7368-403D-90A5-E2C5A3A045E8}"/>
          </ac:picMkLst>
        </pc:picChg>
        <pc:picChg chg="add mod">
          <ac:chgData name="Jonas Emil Vind" userId="9bcba4d9-f46c-49a3-9355-84dda85dcf0b" providerId="ADAL" clId="{078D68C4-D11B-46AE-8E85-FD1471D419F0}" dt="2021-11-18T10:42:26.747" v="42" actId="1076"/>
          <ac:picMkLst>
            <pc:docMk/>
            <pc:sldMk cId="2129362251" sldId="295"/>
            <ac:picMk id="24" creationId="{1C92EE58-7739-43FF-A82D-E4CA3ABCA34E}"/>
          </ac:picMkLst>
        </pc:picChg>
      </pc:sldChg>
      <pc:sldChg chg="add del">
        <pc:chgData name="Jonas Emil Vind" userId="9bcba4d9-f46c-49a3-9355-84dda85dcf0b" providerId="ADAL" clId="{078D68C4-D11B-46AE-8E85-FD1471D419F0}" dt="2021-11-18T10:43:45.420" v="53" actId="47"/>
        <pc:sldMkLst>
          <pc:docMk/>
          <pc:sldMk cId="3658673874" sldId="296"/>
        </pc:sldMkLst>
      </pc:sldChg>
      <pc:sldChg chg="add del">
        <pc:chgData name="Jonas Emil Vind" userId="9bcba4d9-f46c-49a3-9355-84dda85dcf0b" providerId="ADAL" clId="{078D68C4-D11B-46AE-8E85-FD1471D419F0}" dt="2021-11-18T10:43:46.645" v="54" actId="47"/>
        <pc:sldMkLst>
          <pc:docMk/>
          <pc:sldMk cId="2452882123" sldId="297"/>
        </pc:sldMkLst>
      </pc:sldChg>
      <pc:sldChg chg="modSp add mod">
        <pc:chgData name="Jonas Emil Vind" userId="9bcba4d9-f46c-49a3-9355-84dda85dcf0b" providerId="ADAL" clId="{078D68C4-D11B-46AE-8E85-FD1471D419F0}" dt="2021-11-18T10:43:38.739" v="52" actId="14826"/>
        <pc:sldMkLst>
          <pc:docMk/>
          <pc:sldMk cId="101983911" sldId="298"/>
        </pc:sldMkLst>
        <pc:spChg chg="mod">
          <ac:chgData name="Jonas Emil Vind" userId="9bcba4d9-f46c-49a3-9355-84dda85dcf0b" providerId="ADAL" clId="{078D68C4-D11B-46AE-8E85-FD1471D419F0}" dt="2021-11-18T10:43:15.977" v="49" actId="20577"/>
          <ac:spMkLst>
            <pc:docMk/>
            <pc:sldMk cId="101983911" sldId="298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0:43:33.360" v="51" actId="14826"/>
          <ac:picMkLst>
            <pc:docMk/>
            <pc:sldMk cId="101983911" sldId="298"/>
            <ac:picMk id="20" creationId="{AB26C5A1-7A8B-4F3C-9967-2852D483DA0C}"/>
          </ac:picMkLst>
        </pc:picChg>
        <pc:picChg chg="mod">
          <ac:chgData name="Jonas Emil Vind" userId="9bcba4d9-f46c-49a3-9355-84dda85dcf0b" providerId="ADAL" clId="{078D68C4-D11B-46AE-8E85-FD1471D419F0}" dt="2021-11-18T10:43:27.368" v="50" actId="14826"/>
          <ac:picMkLst>
            <pc:docMk/>
            <pc:sldMk cId="101983911" sldId="298"/>
            <ac:picMk id="22" creationId="{201BF636-7368-403D-90A5-E2C5A3A045E8}"/>
          </ac:picMkLst>
        </pc:picChg>
        <pc:picChg chg="mod">
          <ac:chgData name="Jonas Emil Vind" userId="9bcba4d9-f46c-49a3-9355-84dda85dcf0b" providerId="ADAL" clId="{078D68C4-D11B-46AE-8E85-FD1471D419F0}" dt="2021-11-18T10:43:38.739" v="52" actId="14826"/>
          <ac:picMkLst>
            <pc:docMk/>
            <pc:sldMk cId="101983911" sldId="298"/>
            <ac:picMk id="24" creationId="{1C92EE58-7739-43FF-A82D-E4CA3ABCA34E}"/>
          </ac:picMkLst>
        </pc:picChg>
      </pc:sldChg>
      <pc:sldChg chg="addSp delSp modSp add mod modClrScheme chgLayout">
        <pc:chgData name="Jonas Emil Vind" userId="9bcba4d9-f46c-49a3-9355-84dda85dcf0b" providerId="ADAL" clId="{078D68C4-D11B-46AE-8E85-FD1471D419F0}" dt="2021-11-18T10:44:29.795" v="65" actId="14826"/>
        <pc:sldMkLst>
          <pc:docMk/>
          <pc:sldMk cId="154317486" sldId="299"/>
        </pc:sldMkLst>
        <pc:spChg chg="add del mod ord">
          <ac:chgData name="Jonas Emil Vind" userId="9bcba4d9-f46c-49a3-9355-84dda85dcf0b" providerId="ADAL" clId="{078D68C4-D11B-46AE-8E85-FD1471D419F0}" dt="2021-11-18T10:43:59.796" v="58" actId="700"/>
          <ac:spMkLst>
            <pc:docMk/>
            <pc:sldMk cId="154317486" sldId="299"/>
            <ac:spMk id="3" creationId="{93AC131B-DB80-4B81-9705-D725F1809D15}"/>
          </ac:spMkLst>
        </pc:spChg>
        <pc:spChg chg="mod ord">
          <ac:chgData name="Jonas Emil Vind" userId="9bcba4d9-f46c-49a3-9355-84dda85dcf0b" providerId="ADAL" clId="{078D68C4-D11B-46AE-8E85-FD1471D419F0}" dt="2021-11-18T10:43:59.796" v="58" actId="700"/>
          <ac:spMkLst>
            <pc:docMk/>
            <pc:sldMk cId="154317486" sldId="299"/>
            <ac:spMk id="4" creationId="{3398D157-5C91-4BC8-8BEC-926094DEC6B9}"/>
          </ac:spMkLst>
        </pc:spChg>
        <pc:spChg chg="add del mod">
          <ac:chgData name="Jonas Emil Vind" userId="9bcba4d9-f46c-49a3-9355-84dda85dcf0b" providerId="ADAL" clId="{078D68C4-D11B-46AE-8E85-FD1471D419F0}" dt="2021-11-18T10:43:59.796" v="58" actId="700"/>
          <ac:spMkLst>
            <pc:docMk/>
            <pc:sldMk cId="154317486" sldId="299"/>
            <ac:spMk id="6" creationId="{1ABCD013-BB18-406A-A219-C7ED48779088}"/>
          </ac:spMkLst>
        </pc:spChg>
        <pc:spChg chg="add del mod ord">
          <ac:chgData name="Jonas Emil Vind" userId="9bcba4d9-f46c-49a3-9355-84dda85dcf0b" providerId="ADAL" clId="{078D68C4-D11B-46AE-8E85-FD1471D419F0}" dt="2021-11-18T10:44:02.669" v="59"/>
          <ac:spMkLst>
            <pc:docMk/>
            <pc:sldMk cId="154317486" sldId="299"/>
            <ac:spMk id="7" creationId="{C902700A-B2D1-46A3-84A9-71771AEFBB47}"/>
          </ac:spMkLst>
        </pc:spChg>
        <pc:picChg chg="del">
          <ac:chgData name="Jonas Emil Vind" userId="9bcba4d9-f46c-49a3-9355-84dda85dcf0b" providerId="ADAL" clId="{078D68C4-D11B-46AE-8E85-FD1471D419F0}" dt="2021-11-18T10:43:52.459" v="56" actId="478"/>
          <ac:picMkLst>
            <pc:docMk/>
            <pc:sldMk cId="154317486" sldId="299"/>
            <ac:picMk id="9" creationId="{2D018F9C-6869-4A10-8268-25EC89174E38}"/>
          </ac:picMkLst>
        </pc:picChg>
        <pc:picChg chg="add mod">
          <ac:chgData name="Jonas Emil Vind" userId="9bcba4d9-f46c-49a3-9355-84dda85dcf0b" providerId="ADAL" clId="{078D68C4-D11B-46AE-8E85-FD1471D419F0}" dt="2021-11-18T10:44:29.795" v="65" actId="14826"/>
          <ac:picMkLst>
            <pc:docMk/>
            <pc:sldMk cId="154317486" sldId="299"/>
            <ac:picMk id="10" creationId="{4641139B-1991-4A93-930D-E64DBE19C8E1}"/>
          </ac:picMkLst>
        </pc:picChg>
        <pc:picChg chg="del">
          <ac:chgData name="Jonas Emil Vind" userId="9bcba4d9-f46c-49a3-9355-84dda85dcf0b" providerId="ADAL" clId="{078D68C4-D11B-46AE-8E85-FD1471D419F0}" dt="2021-11-18T10:43:52.804" v="57" actId="478"/>
          <ac:picMkLst>
            <pc:docMk/>
            <pc:sldMk cId="154317486" sldId="299"/>
            <ac:picMk id="12" creationId="{699ACD7D-83BD-4DA8-B9AE-309A925CA83C}"/>
          </ac:picMkLst>
        </pc:picChg>
      </pc:sldChg>
      <pc:sldChg chg="modSp add mod">
        <pc:chgData name="Jonas Emil Vind" userId="9bcba4d9-f46c-49a3-9355-84dda85dcf0b" providerId="ADAL" clId="{078D68C4-D11B-46AE-8E85-FD1471D419F0}" dt="2021-11-18T12:50:49.128" v="151" actId="14826"/>
        <pc:sldMkLst>
          <pc:docMk/>
          <pc:sldMk cId="4274922113" sldId="300"/>
        </pc:sldMkLst>
        <pc:spChg chg="mod">
          <ac:chgData name="Jonas Emil Vind" userId="9bcba4d9-f46c-49a3-9355-84dda85dcf0b" providerId="ADAL" clId="{078D68C4-D11B-46AE-8E85-FD1471D419F0}" dt="2021-11-18T10:48:44.918" v="90" actId="20577"/>
          <ac:spMkLst>
            <pc:docMk/>
            <pc:sldMk cId="4274922113" sldId="300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0:49:01.164" v="91" actId="14826"/>
          <ac:picMkLst>
            <pc:docMk/>
            <pc:sldMk cId="4274922113" sldId="300"/>
            <ac:picMk id="3" creationId="{883C02F4-435B-4552-AFDA-541DAB96BF9C}"/>
          </ac:picMkLst>
        </pc:picChg>
        <pc:picChg chg="mod">
          <ac:chgData name="Jonas Emil Vind" userId="9bcba4d9-f46c-49a3-9355-84dda85dcf0b" providerId="ADAL" clId="{078D68C4-D11B-46AE-8E85-FD1471D419F0}" dt="2021-11-18T12:50:49.128" v="151" actId="14826"/>
          <ac:picMkLst>
            <pc:docMk/>
            <pc:sldMk cId="4274922113" sldId="300"/>
            <ac:picMk id="6" creationId="{EF73CC79-E9B1-4D0F-BD16-63B80DC13F59}"/>
          </ac:picMkLst>
        </pc:picChg>
      </pc:sldChg>
      <pc:sldChg chg="modSp add mod">
        <pc:chgData name="Jonas Emil Vind" userId="9bcba4d9-f46c-49a3-9355-84dda85dcf0b" providerId="ADAL" clId="{078D68C4-D11B-46AE-8E85-FD1471D419F0}" dt="2021-11-18T12:51:35.183" v="154" actId="14826"/>
        <pc:sldMkLst>
          <pc:docMk/>
          <pc:sldMk cId="3027057525" sldId="301"/>
        </pc:sldMkLst>
        <pc:spChg chg="mod">
          <ac:chgData name="Jonas Emil Vind" userId="9bcba4d9-f46c-49a3-9355-84dda85dcf0b" providerId="ADAL" clId="{078D68C4-D11B-46AE-8E85-FD1471D419F0}" dt="2021-11-18T12:48:23.303" v="140" actId="20577"/>
          <ac:spMkLst>
            <pc:docMk/>
            <pc:sldMk cId="3027057525" sldId="301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2:45:26.126" v="120" actId="14826"/>
          <ac:picMkLst>
            <pc:docMk/>
            <pc:sldMk cId="3027057525" sldId="301"/>
            <ac:picMk id="3" creationId="{6B17B82D-8403-4BB0-8402-D2D650E8E031}"/>
          </ac:picMkLst>
        </pc:picChg>
        <pc:picChg chg="mod">
          <ac:chgData name="Jonas Emil Vind" userId="9bcba4d9-f46c-49a3-9355-84dda85dcf0b" providerId="ADAL" clId="{078D68C4-D11B-46AE-8E85-FD1471D419F0}" dt="2021-11-18T12:51:35.183" v="154" actId="14826"/>
          <ac:picMkLst>
            <pc:docMk/>
            <pc:sldMk cId="3027057525" sldId="301"/>
            <ac:picMk id="6" creationId="{B2C74E3B-9A3E-4E6F-9F6C-1C96013CA976}"/>
          </ac:picMkLst>
        </pc:picChg>
      </pc:sldChg>
      <pc:sldChg chg="modSp add">
        <pc:chgData name="Jonas Emil Vind" userId="9bcba4d9-f46c-49a3-9355-84dda85dcf0b" providerId="ADAL" clId="{078D68C4-D11B-46AE-8E85-FD1471D419F0}" dt="2021-11-18T12:52:51.732" v="161" actId="14826"/>
        <pc:sldMkLst>
          <pc:docMk/>
          <pc:sldMk cId="1549118944" sldId="302"/>
        </pc:sldMkLst>
        <pc:picChg chg="mod">
          <ac:chgData name="Jonas Emil Vind" userId="9bcba4d9-f46c-49a3-9355-84dda85dcf0b" providerId="ADAL" clId="{078D68C4-D11B-46AE-8E85-FD1471D419F0}" dt="2021-11-18T12:48:50.345" v="142" actId="14826"/>
          <ac:picMkLst>
            <pc:docMk/>
            <pc:sldMk cId="1549118944" sldId="302"/>
            <ac:picMk id="3" creationId="{E64A11B6-C8A8-4016-83EF-08381F4333B0}"/>
          </ac:picMkLst>
        </pc:picChg>
        <pc:picChg chg="mod">
          <ac:chgData name="Jonas Emil Vind" userId="9bcba4d9-f46c-49a3-9355-84dda85dcf0b" providerId="ADAL" clId="{078D68C4-D11B-46AE-8E85-FD1471D419F0}" dt="2021-11-18T12:52:51.732" v="161" actId="14826"/>
          <ac:picMkLst>
            <pc:docMk/>
            <pc:sldMk cId="1549118944" sldId="302"/>
            <ac:picMk id="6" creationId="{E4C2D2F7-3AD2-4180-8B7C-D8F02D1D9647}"/>
          </ac:picMkLst>
        </pc:picChg>
      </pc:sldChg>
      <pc:sldChg chg="modSp add mod">
        <pc:chgData name="Jonas Emil Vind" userId="9bcba4d9-f46c-49a3-9355-84dda85dcf0b" providerId="ADAL" clId="{078D68C4-D11B-46AE-8E85-FD1471D419F0}" dt="2021-11-18T12:52:58.454" v="162" actId="14826"/>
        <pc:sldMkLst>
          <pc:docMk/>
          <pc:sldMk cId="1292861674" sldId="303"/>
        </pc:sldMkLst>
        <pc:spChg chg="mod">
          <ac:chgData name="Jonas Emil Vind" userId="9bcba4d9-f46c-49a3-9355-84dda85dcf0b" providerId="ADAL" clId="{078D68C4-D11B-46AE-8E85-FD1471D419F0}" dt="2021-11-18T12:48:09.501" v="128" actId="404"/>
          <ac:spMkLst>
            <pc:docMk/>
            <pc:sldMk cId="1292861674" sldId="303"/>
            <ac:spMk id="4" creationId="{3398D157-5C91-4BC8-8BEC-926094DEC6B9}"/>
          </ac:spMkLst>
        </pc:spChg>
        <pc:picChg chg="mod">
          <ac:chgData name="Jonas Emil Vind" userId="9bcba4d9-f46c-49a3-9355-84dda85dcf0b" providerId="ADAL" clId="{078D68C4-D11B-46AE-8E85-FD1471D419F0}" dt="2021-11-18T12:49:21.863" v="146" actId="14826"/>
          <ac:picMkLst>
            <pc:docMk/>
            <pc:sldMk cId="1292861674" sldId="303"/>
            <ac:picMk id="3" creationId="{D6BB89E6-E383-46C4-8201-5DEAA8ADD778}"/>
          </ac:picMkLst>
        </pc:picChg>
        <pc:picChg chg="mod">
          <ac:chgData name="Jonas Emil Vind" userId="9bcba4d9-f46c-49a3-9355-84dda85dcf0b" providerId="ADAL" clId="{078D68C4-D11B-46AE-8E85-FD1471D419F0}" dt="2021-11-18T12:52:58.454" v="162" actId="14826"/>
          <ac:picMkLst>
            <pc:docMk/>
            <pc:sldMk cId="1292861674" sldId="303"/>
            <ac:picMk id="6" creationId="{8A411AD1-FC92-4AE6-9D3F-7088733A57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6B840-9313-4D0A-980A-9DCDF7EEA5A8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AC118-EA56-4ADD-8132-CEA5955838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46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go and </a:t>
            </a:r>
            <a:r>
              <a:rPr lang="da-DK" dirty="0" err="1"/>
              <a:t>wait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AC118-EA56-4ADD-8132-CEA59558383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47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Prøv at vende det om så først tag min() / max() og derefter tag </a:t>
            </a:r>
            <a:r>
              <a:rPr lang="da-DK" dirty="0" err="1"/>
              <a:t>mean</a:t>
            </a:r>
            <a:r>
              <a:rPr lang="da-DK" dirty="0"/>
              <a:t>() på tværs af dem</a:t>
            </a:r>
          </a:p>
          <a:p>
            <a:r>
              <a:rPr lang="da-DK" dirty="0"/>
              <a:t>Kig på arealet under kurven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AC118-EA56-4ADD-8132-CEA59558383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21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6537-2C11-4E86-99B8-D79B36AF4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10008-D489-414B-B96C-F2CC26634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2EF0E-8B25-41AC-9A5A-73680775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99B9-0A18-4DCC-A73C-CE6A3A99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755BD-BDB2-437D-A0E4-FB4FE83D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1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C6F2-262D-4FA1-984A-2433AF5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06D7E-7674-4FFE-8CB0-14621AE2E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ACAE7-EFD5-4566-91FA-E3CA6464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C10B-68CB-4AAF-9669-EB86165A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73304-EE0E-49E7-B115-69F30E8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94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4067-8836-40DE-BAC2-B528DE2FB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614E2-0435-45E6-8077-39E526604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A8FAB-622A-4BF8-B6C9-BE83FDE0C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55A08-BF68-4DCE-B962-BCF2FD73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25A8D-4C64-489F-A5A5-EEA16E2E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01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0326-BC56-4D89-97B1-0A9ECCE6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220FB-1BB8-4D5D-9E70-AF51C9A8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50852-298E-4EDE-A055-CF6524EC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092E-A244-4139-BB31-36BA12F8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D1DD3-8B8A-47C3-902A-F2EABD7D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136E-B712-4C26-9F9B-69903BD1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66B3-B03F-48F8-9A08-1B581ED5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B761C-D16A-4C14-B4B4-85EC8E1D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EFC2-62BE-4A4C-94B3-DA60A479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E82BD-62FD-4D57-9DCF-EFB3D975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14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B249-DC71-40AF-82E6-88ED4015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EC56-6ABF-42EE-A243-2F2BF3F0B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6EB46-8317-4EFA-9344-338D6CA65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2D2D-F906-45D5-A22C-CCB04DE0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36A39-C54E-4597-8976-EFCF3928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4E2DC-96A1-44CB-92B0-7E12E742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82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EEF0-E4AF-458A-9B4B-4320CAB5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AC080-CC0E-4430-96E0-4C88BCD18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DDB4C-EB38-4926-8FE6-7A38D0799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038A0-EA9B-4B48-B35C-2F6D5A743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7B437-D5B3-4467-B305-6C037E5A0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A9B18-3E61-4E24-BEB4-E580B576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9C0AC-DA78-4EEC-BC74-533E9B8D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2C54-F907-48E5-AEC4-1032EDAB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30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C7A8-C506-4035-A8C0-88CC57BD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DB743-B0BF-44B5-80AC-05C80945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6D142-3F83-4752-ABEA-34291C9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98F72-A9C5-438E-B38D-E3D3D4EB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4E6FF-6950-437D-ABB2-6DCB081A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7BDAE-2233-426F-85B5-66DB010F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8635-45E9-49DE-B14E-BB8DC023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4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8EA1-CB15-4338-8697-ABBA6FEF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E534-0BF5-416F-926F-DF603654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5EB54-F46F-45BB-9E2F-3F1E2239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6B22A-3005-4338-987E-284509C5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212DF-9259-4C3C-9999-BFDA8C29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3274F-5290-4DAC-94CB-52561979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42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D38F-BAA4-4D94-9D4D-B973431C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7618E-9F77-4170-B2C9-7C9FFA6AF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EDDC4-15CB-41B2-B8FA-FEDF1EFDB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4D92C-5424-4B5F-B074-149E1919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A5CD2-E81D-4237-A471-C577A577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4C404-828A-4EDB-9AAE-172AEA0D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11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98B6B-A633-45A2-9FAF-4C683553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ED90-2580-4535-9C73-7AAABD838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EAE8A-34D1-4146-8849-FA4018860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6C92-F943-4AC9-AF3A-CF4946C553B6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DD6B-7165-4228-8D29-EE1A7B4B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A8630-38D4-4CE2-A203-41144BC07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5527-B3B9-4C2C-A54A-06680A676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1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98789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D53F3-E6AE-4853-800C-F9DC123B45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286" y="1471277"/>
            <a:ext cx="4623828" cy="53172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523A40-CACF-4B3F-AB5A-822D9FAF65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9186" y="1471277"/>
            <a:ext cx="4623828" cy="5317208"/>
          </a:xfrm>
        </p:spPr>
      </p:pic>
    </p:spTree>
    <p:extLst>
      <p:ext uri="{BB962C8B-B14F-4D97-AF65-F5344CB8AC3E}">
        <p14:creationId xmlns:p14="http://schemas.microsoft.com/office/powerpoint/2010/main" val="356024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 (covariance terms)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52592-34B4-4673-BA6C-0D9199CB1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699794"/>
            <a:ext cx="5181600" cy="48601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997D93-3D32-40D2-A0FA-7394384633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1699794"/>
            <a:ext cx="5181600" cy="4860174"/>
          </a:xfrm>
        </p:spPr>
      </p:pic>
    </p:spTree>
    <p:extLst>
      <p:ext uri="{BB962C8B-B14F-4D97-AF65-F5344CB8AC3E}">
        <p14:creationId xmlns:p14="http://schemas.microsoft.com/office/powerpoint/2010/main" val="8801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D3885-DBBE-44E5-973D-1452317AF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671751"/>
            <a:ext cx="5181600" cy="49162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E8D7BC-EFDE-49A1-86D1-4B56ACDA5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1655691"/>
            <a:ext cx="5181600" cy="4948381"/>
          </a:xfrm>
        </p:spPr>
      </p:pic>
    </p:spTree>
    <p:extLst>
      <p:ext uri="{BB962C8B-B14F-4D97-AF65-F5344CB8AC3E}">
        <p14:creationId xmlns:p14="http://schemas.microsoft.com/office/powerpoint/2010/main" val="159400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- Between Networks</a:t>
            </a:r>
          </a:p>
        </p:txBody>
      </p:sp>
      <p:pic>
        <p:nvPicPr>
          <p:cNvPr id="3" name="Content Placeholder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6B9C8A3-7ADE-4B36-949F-741CBD023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0" y="1825625"/>
            <a:ext cx="4839300" cy="4351338"/>
          </a:xfrm>
        </p:spPr>
      </p:pic>
      <p:pic>
        <p:nvPicPr>
          <p:cNvPr id="6" name="Content Placeholder 5" descr="Table&#10;&#10;Description automatically generated with low confidence">
            <a:extLst>
              <a:ext uri="{FF2B5EF4-FFF2-40B4-BE49-F238E27FC236}">
                <a16:creationId xmlns:a16="http://schemas.microsoft.com/office/drawing/2014/main" id="{AB27E17B-CF2B-484E-BD3E-AC1B04DAC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50" y="1825625"/>
            <a:ext cx="4839300" cy="4351338"/>
          </a:xfrm>
        </p:spPr>
      </p:pic>
    </p:spTree>
    <p:extLst>
      <p:ext uri="{BB962C8B-B14F-4D97-AF65-F5344CB8AC3E}">
        <p14:creationId xmlns:p14="http://schemas.microsoft.com/office/powerpoint/2010/main" val="318244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Heating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268192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Heating </a:t>
            </a: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Capacity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4A11B6-C8A8-4016-83EF-08381F4333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208" y="1393825"/>
            <a:ext cx="4791584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2D2F7-3AD2-4180-8B7C-D8F02D1D9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208" y="1393825"/>
            <a:ext cx="4791584" cy="5099049"/>
          </a:xfrm>
        </p:spPr>
      </p:pic>
    </p:spTree>
    <p:extLst>
      <p:ext uri="{BB962C8B-B14F-4D97-AF65-F5344CB8AC3E}">
        <p14:creationId xmlns:p14="http://schemas.microsoft.com/office/powerpoint/2010/main" val="105872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Heating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4A11B6-C8A8-4016-83EF-08381F4333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208" y="1393825"/>
            <a:ext cx="4791584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2D2F7-3AD2-4180-8B7C-D8F02D1D9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208" y="1393825"/>
            <a:ext cx="4791584" cy="5099049"/>
          </a:xfrm>
        </p:spPr>
      </p:pic>
    </p:spTree>
    <p:extLst>
      <p:ext uri="{BB962C8B-B14F-4D97-AF65-F5344CB8AC3E}">
        <p14:creationId xmlns:p14="http://schemas.microsoft.com/office/powerpoint/2010/main" val="154911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 err="1"/>
              <a:t>Pre-analysis</a:t>
            </a:r>
            <a:r>
              <a:rPr lang="da-DK" sz="4000" dirty="0"/>
              <a:t> – Heating </a:t>
            </a:r>
            <a:r>
              <a:rPr lang="en-GB" sz="4000" dirty="0"/>
              <a:t>Storage Installed Capacity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BB89E6-E383-46C4-8201-5DEAA8ADD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605" y="1486965"/>
            <a:ext cx="4736789" cy="491276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411AD1-FC92-4AE6-9D3F-7088733A5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605" y="1486966"/>
            <a:ext cx="4736789" cy="4912768"/>
          </a:xfrm>
        </p:spPr>
      </p:pic>
    </p:spTree>
    <p:extLst>
      <p:ext uri="{BB962C8B-B14F-4D97-AF65-F5344CB8AC3E}">
        <p14:creationId xmlns:p14="http://schemas.microsoft.com/office/powerpoint/2010/main" val="129286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Heating Storage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BB89E6-E383-46C4-8201-5DEAA8ADD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605" y="1393826"/>
            <a:ext cx="4736789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411AD1-FC92-4AE6-9D3F-7088733A5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605" y="1393825"/>
            <a:ext cx="4736789" cy="5099049"/>
          </a:xfrm>
        </p:spPr>
      </p:pic>
    </p:spTree>
    <p:extLst>
      <p:ext uri="{BB962C8B-B14F-4D97-AF65-F5344CB8AC3E}">
        <p14:creationId xmlns:p14="http://schemas.microsoft.com/office/powerpoint/2010/main" val="132457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F6F7431-CE74-42B1-8D7C-6BD5AA99F9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35BF0380-3D06-418C-B827-58E5CC2823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461212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- </a:t>
            </a:r>
            <a:r>
              <a:rPr lang="da-DK" dirty="0" err="1"/>
              <a:t>Curtailment</a:t>
            </a:r>
            <a:endParaRPr lang="en-GB" dirty="0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7523554-66D3-437D-93DE-7209E177C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45" y="1518335"/>
            <a:ext cx="5369709" cy="5059064"/>
          </a:xfrm>
        </p:spPr>
      </p:pic>
    </p:spTree>
    <p:extLst>
      <p:ext uri="{BB962C8B-B14F-4D97-AF65-F5344CB8AC3E}">
        <p14:creationId xmlns:p14="http://schemas.microsoft.com/office/powerpoint/2010/main" val="100296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Contribution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60F14-3AB2-427B-A08F-19D43F5D5E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647" y="1401763"/>
            <a:ext cx="4703106" cy="5456236"/>
          </a:xfrm>
        </p:spPr>
      </p:pic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9C83E0AF-77F8-45A0-B57D-DFC6E72B9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47" y="1401763"/>
            <a:ext cx="4703106" cy="5456237"/>
          </a:xfrm>
        </p:spPr>
      </p:pic>
    </p:spTree>
    <p:extLst>
      <p:ext uri="{BB962C8B-B14F-4D97-AF65-F5344CB8AC3E}">
        <p14:creationId xmlns:p14="http://schemas.microsoft.com/office/powerpoint/2010/main" val="3159619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28567-48CC-4340-A144-CE61F75ADD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439" y="1401763"/>
            <a:ext cx="4657521" cy="545623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B16220-4BB2-4A10-B596-5933730EF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339" y="1401763"/>
            <a:ext cx="4657521" cy="5456236"/>
          </a:xfrm>
        </p:spPr>
      </p:pic>
    </p:spTree>
    <p:extLst>
      <p:ext uri="{BB962C8B-B14F-4D97-AF65-F5344CB8AC3E}">
        <p14:creationId xmlns:p14="http://schemas.microsoft.com/office/powerpoint/2010/main" val="1573599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Response (covariance terms)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E66EE-C7CB-4531-8D81-A85A715A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699794"/>
            <a:ext cx="5181600" cy="486017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2D8878-0F8E-4CB7-A560-D2E1315C0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1699794"/>
            <a:ext cx="5181600" cy="4860174"/>
          </a:xfrm>
        </p:spPr>
      </p:pic>
    </p:spTree>
    <p:extLst>
      <p:ext uri="{BB962C8B-B14F-4D97-AF65-F5344CB8AC3E}">
        <p14:creationId xmlns:p14="http://schemas.microsoft.com/office/powerpoint/2010/main" val="2289274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E986B-AC19-436C-8C79-05AA6F333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671751"/>
            <a:ext cx="5181600" cy="49162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CD97D-14BD-406D-9341-88F044FE91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1671751"/>
            <a:ext cx="5181600" cy="4916260"/>
          </a:xfrm>
        </p:spPr>
      </p:pic>
    </p:spTree>
    <p:extLst>
      <p:ext uri="{BB962C8B-B14F-4D97-AF65-F5344CB8AC3E}">
        <p14:creationId xmlns:p14="http://schemas.microsoft.com/office/powerpoint/2010/main" val="78809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- Between Networks</a:t>
            </a:r>
          </a:p>
        </p:txBody>
      </p:sp>
      <p:pic>
        <p:nvPicPr>
          <p:cNvPr id="3" name="Content Placeholder 2" descr="Calendar&#10;&#10;Description automatically generated">
            <a:extLst>
              <a:ext uri="{FF2B5EF4-FFF2-40B4-BE49-F238E27FC236}">
                <a16:creationId xmlns:a16="http://schemas.microsoft.com/office/drawing/2014/main" id="{44B7A8D3-D210-4DC5-AC94-2CB04EF49C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7" y="1825625"/>
            <a:ext cx="4916765" cy="4351338"/>
          </a:xfrm>
        </p:spPr>
      </p:pic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E7130EC5-475A-4F8F-889B-4CA1631372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17" y="1825625"/>
            <a:ext cx="4916765" cy="4351338"/>
          </a:xfrm>
        </p:spPr>
      </p:pic>
    </p:spTree>
    <p:extLst>
      <p:ext uri="{BB962C8B-B14F-4D97-AF65-F5344CB8AC3E}">
        <p14:creationId xmlns:p14="http://schemas.microsoft.com/office/powerpoint/2010/main" val="4061445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342981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Mean </a:t>
            </a:r>
            <a:r>
              <a:rPr lang="da-DK" dirty="0" err="1"/>
              <a:t>values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D6A26-A1FE-4FEF-BAC2-2784F29E6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60" y="2015783"/>
            <a:ext cx="4233680" cy="397102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FFA577-6A7E-4419-8077-3A1630D031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6160" y="2044588"/>
            <a:ext cx="4233680" cy="3913411"/>
          </a:xfrm>
        </p:spPr>
      </p:pic>
    </p:spTree>
    <p:extLst>
      <p:ext uri="{BB962C8B-B14F-4D97-AF65-F5344CB8AC3E}">
        <p14:creationId xmlns:p14="http://schemas.microsoft.com/office/powerpoint/2010/main" val="107570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C959C83-48B3-4E95-960B-A8DDBC60A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AF30252B-8810-4F74-A4FF-82B702881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145754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Electricity Mismatch Analysis</a:t>
            </a:r>
          </a:p>
        </p:txBody>
      </p:sp>
    </p:spTree>
    <p:extLst>
      <p:ext uri="{BB962C8B-B14F-4D97-AF65-F5344CB8AC3E}">
        <p14:creationId xmlns:p14="http://schemas.microsoft.com/office/powerpoint/2010/main" val="9115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Mean </a:t>
            </a:r>
            <a:r>
              <a:rPr lang="da-DK" dirty="0" err="1"/>
              <a:t>values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27C558-CD12-4193-9480-2024389018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6160" y="2007396"/>
            <a:ext cx="4233680" cy="398779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ED5C6B-81F3-4C2E-8261-A28505ADEF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60" y="2015783"/>
            <a:ext cx="4233680" cy="3971022"/>
          </a:xfrm>
        </p:spPr>
      </p:pic>
    </p:spTree>
    <p:extLst>
      <p:ext uri="{BB962C8B-B14F-4D97-AF65-F5344CB8AC3E}">
        <p14:creationId xmlns:p14="http://schemas.microsoft.com/office/powerpoint/2010/main" val="362432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Variance</a:t>
            </a:r>
            <a:r>
              <a:rPr lang="da-DK" dirty="0"/>
              <a:t> &amp; Cross </a:t>
            </a:r>
            <a:r>
              <a:rPr lang="da-DK" dirty="0" err="1"/>
              <a:t>Corilation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C12FE-EE42-493E-98A3-3A90B41C3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03" y="1693022"/>
            <a:ext cx="11680194" cy="4343493"/>
          </a:xfrm>
        </p:spPr>
      </p:pic>
    </p:spTree>
    <p:extLst>
      <p:ext uri="{BB962C8B-B14F-4D97-AF65-F5344CB8AC3E}">
        <p14:creationId xmlns:p14="http://schemas.microsoft.com/office/powerpoint/2010/main" val="167491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AAA9338-E7C8-42C1-A575-E55B9112CC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05A6DEF5-E81B-453E-B79B-B580EF36CB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114090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ED73-4A44-4FC2-A198-6C6C859E4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Transition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EF89-E19D-4D24-BE7D-6808C298C2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b="0" dirty="0">
                <a:solidFill>
                  <a:srgbClr val="7F7F7F"/>
                </a:solidFill>
              </a:rPr>
              <a:t>Between mismatch and price</a:t>
            </a:r>
          </a:p>
        </p:txBody>
      </p:sp>
    </p:spTree>
    <p:extLst>
      <p:ext uri="{BB962C8B-B14F-4D97-AF65-F5344CB8AC3E}">
        <p14:creationId xmlns:p14="http://schemas.microsoft.com/office/powerpoint/2010/main" val="414181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– Method 2</a:t>
            </a:r>
            <a:endParaRPr lang="en-GB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D018F9C-6869-4A10-8268-25EC89174E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34" y="1962178"/>
            <a:ext cx="4192532" cy="4078232"/>
          </a:xfrm>
        </p:spPr>
      </p:pic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699ACD7D-83BD-4DA8-B9AE-309A925CA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34" y="1962178"/>
            <a:ext cx="4192532" cy="4078232"/>
          </a:xfrm>
        </p:spPr>
      </p:pic>
    </p:spTree>
    <p:extLst>
      <p:ext uri="{BB962C8B-B14F-4D97-AF65-F5344CB8AC3E}">
        <p14:creationId xmlns:p14="http://schemas.microsoft.com/office/powerpoint/2010/main" val="141331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– Method 1</a:t>
            </a:r>
            <a:endParaRPr lang="en-GB" dirty="0"/>
          </a:p>
        </p:txBody>
      </p:sp>
      <p:pic>
        <p:nvPicPr>
          <p:cNvPr id="22" name="Content Placeholder 21" descr="Chart, line chart&#10;&#10;Description automatically generated">
            <a:extLst>
              <a:ext uri="{FF2B5EF4-FFF2-40B4-BE49-F238E27FC236}">
                <a16:creationId xmlns:a16="http://schemas.microsoft.com/office/drawing/2014/main" id="{201BF636-7368-403D-90A5-E2C5A3A04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1" y="1779298"/>
            <a:ext cx="3999006" cy="3889982"/>
          </a:xfrm>
        </p:spPr>
      </p:pic>
      <p:pic>
        <p:nvPicPr>
          <p:cNvPr id="20" name="Content Placeholder 19" descr="Chart, line chart&#10;&#10;Description automatically generated">
            <a:extLst>
              <a:ext uri="{FF2B5EF4-FFF2-40B4-BE49-F238E27FC236}">
                <a16:creationId xmlns:a16="http://schemas.microsoft.com/office/drawing/2014/main" id="{AB26C5A1-7A8B-4F3C-9967-2852D483DA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97" y="1779298"/>
            <a:ext cx="3999006" cy="3889982"/>
          </a:xfr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C92EE58-7739-43FF-A82D-E4CA3ABC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35" y="1779298"/>
            <a:ext cx="3999006" cy="3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62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– Method 3</a:t>
            </a:r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01BF636-7368-403D-90A5-E2C5A3A04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91" y="1862539"/>
            <a:ext cx="3999006" cy="3723500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B26C5A1-7A8B-4F3C-9967-2852D483DA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6497" y="1862539"/>
            <a:ext cx="3999006" cy="372350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92EE58-7739-43FF-A82D-E4CA3ABC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2835" y="1862539"/>
            <a:ext cx="3999006" cy="37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3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Coherence</a:t>
            </a:r>
            <a:r>
              <a:rPr lang="da-DK" dirty="0"/>
              <a:t> – Method 2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41139B-1991-4A93-930D-E64DBE19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1277" y="1432196"/>
            <a:ext cx="6169445" cy="5304248"/>
          </a:xfrm>
        </p:spPr>
      </p:pic>
    </p:spTree>
    <p:extLst>
      <p:ext uri="{BB962C8B-B14F-4D97-AF65-F5344CB8AC3E}">
        <p14:creationId xmlns:p14="http://schemas.microsoft.com/office/powerpoint/2010/main" val="1543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Electricity</a:t>
            </a:r>
            <a:r>
              <a:rPr lang="da-DK" dirty="0"/>
              <a:t> </a:t>
            </a: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Capacity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83C02F4-435B-4552-AFDA-541DAB96B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208" y="1393825"/>
            <a:ext cx="4791584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73CC79-E9B1-4D0F-BD16-63B80DC13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208" y="1393825"/>
            <a:ext cx="4791584" cy="5099049"/>
          </a:xfrm>
        </p:spPr>
      </p:pic>
    </p:spTree>
    <p:extLst>
      <p:ext uri="{BB962C8B-B14F-4D97-AF65-F5344CB8AC3E}">
        <p14:creationId xmlns:p14="http://schemas.microsoft.com/office/powerpoint/2010/main" val="427492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Electricity</a:t>
            </a:r>
            <a:r>
              <a:rPr lang="da-DK" dirty="0"/>
              <a:t>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83C02F4-435B-4552-AFDA-541DAB96B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208" y="1393825"/>
            <a:ext cx="4791584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73CC79-E9B1-4D0F-BD16-63B80DC13F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208" y="1393825"/>
            <a:ext cx="4791584" cy="5099049"/>
          </a:xfrm>
        </p:spPr>
      </p:pic>
    </p:spTree>
    <p:extLst>
      <p:ext uri="{BB962C8B-B14F-4D97-AF65-F5344CB8AC3E}">
        <p14:creationId xmlns:p14="http://schemas.microsoft.com/office/powerpoint/2010/main" val="69651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Pre-analysis – Electricity Storage Installed Capacity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17B82D-8403-4BB0-8402-D2D650E8E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163" y="1463071"/>
            <a:ext cx="4797673" cy="496055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C74E3B-9A3E-4E6F-9F6C-1C96013CA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163" y="1463071"/>
            <a:ext cx="4797673" cy="4960556"/>
          </a:xfrm>
        </p:spPr>
      </p:pic>
    </p:spTree>
    <p:extLst>
      <p:ext uri="{BB962C8B-B14F-4D97-AF65-F5344CB8AC3E}">
        <p14:creationId xmlns:p14="http://schemas.microsoft.com/office/powerpoint/2010/main" val="130291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Pre-analysis</a:t>
            </a:r>
            <a:r>
              <a:rPr lang="da-DK" dirty="0"/>
              <a:t> – </a:t>
            </a:r>
            <a:r>
              <a:rPr lang="da-DK" dirty="0" err="1"/>
              <a:t>Electricity</a:t>
            </a:r>
            <a:r>
              <a:rPr lang="da-DK" dirty="0"/>
              <a:t> Storage </a:t>
            </a:r>
            <a:r>
              <a:rPr lang="da-DK" dirty="0" err="1"/>
              <a:t>Production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17B82D-8403-4BB0-8402-D2D650E8E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163" y="1393825"/>
            <a:ext cx="4797672" cy="509904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C74E3B-9A3E-4E6F-9F6C-1C96013CA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163" y="1393825"/>
            <a:ext cx="4797672" cy="5099049"/>
          </a:xfrm>
        </p:spPr>
      </p:pic>
    </p:spTree>
    <p:extLst>
      <p:ext uri="{BB962C8B-B14F-4D97-AF65-F5344CB8AC3E}">
        <p14:creationId xmlns:p14="http://schemas.microsoft.com/office/powerpoint/2010/main" val="302705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PCA – Change in components</a:t>
            </a:r>
            <a:endParaRPr lang="en-GB" dirty="0"/>
          </a:p>
        </p:txBody>
      </p:sp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2BBC27A4-7784-4708-B526-4DF5672DD7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32" y="1825625"/>
            <a:ext cx="4672136" cy="4351338"/>
          </a:xfrm>
        </p:spPr>
      </p:pic>
      <p:pic>
        <p:nvPicPr>
          <p:cNvPr id="21" name="Content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71F1548C-91E0-4032-A5FB-807A7C2A0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32" y="1825625"/>
            <a:ext cx="4672136" cy="4351338"/>
          </a:xfrm>
        </p:spPr>
      </p:pic>
    </p:spTree>
    <p:extLst>
      <p:ext uri="{BB962C8B-B14F-4D97-AF65-F5344CB8AC3E}">
        <p14:creationId xmlns:p14="http://schemas.microsoft.com/office/powerpoint/2010/main" val="419081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8D157-5C91-4BC8-8BEC-926094D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Change in Contribution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9F6F592-5F11-4C7A-B76A-F7696A7B24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47" y="1401763"/>
            <a:ext cx="4703106" cy="5456237"/>
          </a:xfrm>
        </p:spPr>
      </p:pic>
      <p:pic>
        <p:nvPicPr>
          <p:cNvPr id="8" name="Content Placeholder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07EB1A6-2618-4D7E-BE79-0C8A808714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94" y="1401763"/>
            <a:ext cx="4669412" cy="5456237"/>
          </a:xfrm>
        </p:spPr>
      </p:pic>
    </p:spTree>
    <p:extLst>
      <p:ext uri="{BB962C8B-B14F-4D97-AF65-F5344CB8AC3E}">
        <p14:creationId xmlns:p14="http://schemas.microsoft.com/office/powerpoint/2010/main" val="115215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209</Words>
  <Application>Microsoft Office PowerPoint</Application>
  <PresentationFormat>Widescreen</PresentationFormat>
  <Paragraphs>45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Transition Path</vt:lpstr>
      <vt:lpstr>Pre-analysis - Curtailment</vt:lpstr>
      <vt:lpstr>Pre-analysis – Variance &amp; Cross Corilation</vt:lpstr>
      <vt:lpstr>Pre-analysis – Electricity Installed Capacity</vt:lpstr>
      <vt:lpstr>Pre-analysis – Electricity Production</vt:lpstr>
      <vt:lpstr>Pre-analysis – Electricity Storage Installed Capacity</vt:lpstr>
      <vt:lpstr>Pre-analysis – Electricity Storage Production</vt:lpstr>
      <vt:lpstr>PCA – Change in components</vt:lpstr>
      <vt:lpstr>PCA – Change in Contribution</vt:lpstr>
      <vt:lpstr>PCA – Change in Response</vt:lpstr>
      <vt:lpstr>PCA – Change in Response (covariance terms)</vt:lpstr>
      <vt:lpstr>PCA – Change in Covariance</vt:lpstr>
      <vt:lpstr>Coherence - Between Networks</vt:lpstr>
      <vt:lpstr>Transition Path</vt:lpstr>
      <vt:lpstr>Pre-analysis – Heating Installed Capacity</vt:lpstr>
      <vt:lpstr>Pre-analysis – Heating Production</vt:lpstr>
      <vt:lpstr>Pre-analysis – Heating Storage Installed Capacity</vt:lpstr>
      <vt:lpstr>Pre-analysis – Heating Storage Production</vt:lpstr>
      <vt:lpstr>PCA – Change in components</vt:lpstr>
      <vt:lpstr>PCA – Change in Contribution</vt:lpstr>
      <vt:lpstr>PCA – Change in Response</vt:lpstr>
      <vt:lpstr>PCA – Change in Response (covariance terms)</vt:lpstr>
      <vt:lpstr>PCA – Change in Covariance</vt:lpstr>
      <vt:lpstr>Coherence - Between Networks</vt:lpstr>
      <vt:lpstr>Transition Path</vt:lpstr>
      <vt:lpstr>Pre-analysis – Mean values</vt:lpstr>
      <vt:lpstr>PCA – Change in components</vt:lpstr>
      <vt:lpstr>Transition Path</vt:lpstr>
      <vt:lpstr>Pre-analysis – Mean values</vt:lpstr>
      <vt:lpstr>PCA – Change in components</vt:lpstr>
      <vt:lpstr>Transition Path</vt:lpstr>
      <vt:lpstr>Coherence – Method 2</vt:lpstr>
      <vt:lpstr>Coherence – Method 1</vt:lpstr>
      <vt:lpstr>Coherence – Method 3</vt:lpstr>
      <vt:lpstr>Coherence – Method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 Path</dc:title>
  <dc:creator>Jonas Emil Vind</dc:creator>
  <cp:lastModifiedBy>Jonas Emil Vind</cp:lastModifiedBy>
  <cp:revision>2</cp:revision>
  <dcterms:created xsi:type="dcterms:W3CDTF">2021-11-11T12:03:08Z</dcterms:created>
  <dcterms:modified xsi:type="dcterms:W3CDTF">2021-11-18T12:53:46Z</dcterms:modified>
</cp:coreProperties>
</file>